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1BACF-D5BB-4326-B752-367D1C2F7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B49D3D-DA0F-4A8F-A2C1-96866C508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92DB08-0838-45D3-8992-9D968730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CB492-DF57-4CFE-B80D-39D3E135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84782E-1BFF-4849-8921-A1F6A5C6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4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2B594-1533-4F8D-88FA-C2B6C2A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298B32-D844-49D2-A3FE-B8A6FD017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A2BE4-33FA-40B9-931C-16362E4BE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6011AF-5DD6-45E6-B494-580813E39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5D7CFE-FFD6-4DBD-8F9D-4BA1998E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30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7E9F9A-1F2E-4C4E-833A-E1926B0D5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A2E7AD-09FD-428D-BF49-B61EFB853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9841E3-6B54-4F55-9A62-852DDCC6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7551C-5193-469D-B959-C92A46557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3A12A7-CBD4-4E48-96E6-58E06E8A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40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0D447-D470-46F1-8F2B-6CEA15B9A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B74982-8D68-455D-A67D-CA54DB3C0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E956D-8797-4C72-AE70-81CFFFBF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EE6D5-94D1-4E66-A718-40ABD574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EDC66E-1B04-4091-938A-0D8FC2C2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A2D46-91A1-499D-AD40-63625C1D5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19F92C-1C26-4A79-90B1-537313A3B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C026C7-233C-4B7E-82FB-2559F5067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A32A56-75C2-40E1-9DFF-47B8EDF5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DACE18-349E-4C24-890F-2FDED7E6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33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D12F4-786E-4414-B89A-3E039A063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C4DF2-5ADB-409B-A462-B19A63F0D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08BE81-61D8-4E08-9146-F61E0CE69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9C0C9D-AE1C-41C4-BF9F-4ADB3596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338DCC-538D-47D8-85AC-C6B5B281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12ED5D-A772-499E-B47D-31DF1D8E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48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22740-9EA2-4326-B353-E4DEF22E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3BC4CD-6232-4833-839F-FF6784145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569172-55CE-4101-9E70-4448C9795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317C28-5A9C-40F9-9362-38B48C34E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A9029C-63A9-4073-A4DF-4A84436F3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C4DC08-575B-4818-BF70-C962345C6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4D42D0-A557-4B6C-A3E1-8ABF89A8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4C0BD6-E37F-4257-967A-3C0AD9A5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76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6BB59-8808-40BB-B36B-9FEBD5D2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79D579-EA12-42A9-AF9E-B5E72E67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C9347C-C11B-4042-95C1-82B681B6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BFB23D-AE50-4EB0-A248-74536E81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3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BCD59D-79FA-43B6-BF4F-08AFE0F6F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C426DA-CD47-4E9E-83B9-C010332E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6D0D98-1053-4851-BF62-A4A7ED88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94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730F2-1880-4417-AAB5-E4AD88B7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197519-0A2E-435F-A244-BA627B8A8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1453CC-8C90-4C5C-AA99-18D48556A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A7F10E-3ECB-4CD8-B757-3AD34436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5B4808-7F20-421E-9023-FB6C4372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5F7A9E-8A3E-4AD1-85BA-AF8F2B87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55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25543-A6BB-4950-8737-7832E942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337C43-B523-4363-98C9-18BC65EB6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7ED7A6-3BB9-41C2-B512-D0D37A3D4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068FE9-5E17-4FCE-8599-015AA50D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795195-981A-4CD3-87EC-91F5D0529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704F38-2A5F-44B0-AC85-AA166F47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81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EBC18E-CC9C-4AE2-9B5C-84082A6B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BF933E-2783-472B-A053-737CDD715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240CA9-8CD9-4865-BEA6-DEA9FCE65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D5DAB-8817-422B-9300-33FF6DBE344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03AE06-B292-4334-880D-DF0A63FDE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5AD13-B506-49A7-A2F7-BCF7BEB80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5375D-57E1-472D-9C31-BBDB7C559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04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EFF8A0-2B41-4036-80D6-0D0134BB6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2454A5-B8AE-4F87-8C1C-399B2DDDCB64}"/>
              </a:ext>
            </a:extLst>
          </p:cNvPr>
          <p:cNvSpPr txBox="1"/>
          <p:nvPr/>
        </p:nvSpPr>
        <p:spPr>
          <a:xfrm>
            <a:off x="3669030" y="1531620"/>
            <a:ext cx="89562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所有界面的打开效果都要改</a:t>
            </a:r>
            <a:r>
              <a:rPr lang="zh-CN" altLang="en-US" dirty="0"/>
              <a:t>，下，，，全部不要这种先黑屏，</a:t>
            </a:r>
            <a:endParaRPr lang="en-US" altLang="zh-CN" dirty="0"/>
          </a:p>
          <a:p>
            <a:r>
              <a:rPr lang="zh-CN" altLang="en-US" dirty="0"/>
              <a:t>然后突然一亮，然后白屏。。眼睛受不了。。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看看有其他方式没有，这种先黑屏然后再打开都要换，，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我见，咱们那个商城都不是这个样子的。。然后还有话费充值那个界面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好像也是点进去，先黑屏，然后一闪。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还有中间旋转的那个圈，也不要。。。只要那个圈在一直旋转。。然后界面就动不了。</a:t>
            </a:r>
          </a:p>
        </p:txBody>
      </p:sp>
    </p:spTree>
    <p:extLst>
      <p:ext uri="{BB962C8B-B14F-4D97-AF65-F5344CB8AC3E}">
        <p14:creationId xmlns:p14="http://schemas.microsoft.com/office/powerpoint/2010/main" val="213032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EA2068-023D-4752-870A-DBCD6132B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1" y="0"/>
            <a:ext cx="3167180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0415B90-EC25-4004-A3DF-C9CCAD68C0AC}"/>
              </a:ext>
            </a:extLst>
          </p:cNvPr>
          <p:cNvCxnSpPr>
            <a:cxnSpLocks/>
          </p:cNvCxnSpPr>
          <p:nvPr/>
        </p:nvCxnSpPr>
        <p:spPr>
          <a:xfrm flipH="1">
            <a:off x="2682801" y="1828800"/>
            <a:ext cx="741534" cy="128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29153C1-407C-4B6B-8129-9243B3B14C13}"/>
              </a:ext>
            </a:extLst>
          </p:cNvPr>
          <p:cNvSpPr txBox="1"/>
          <p:nvPr/>
        </p:nvSpPr>
        <p:spPr>
          <a:xfrm>
            <a:off x="3424335" y="1343608"/>
            <a:ext cx="94179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这个帖子是静态帖，，点进去之后却显示的是普通帖子。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另外静态帖，（可能要改一下之前说的是：）也需要和普通帖子一样，</a:t>
            </a:r>
            <a:endParaRPr lang="en-US" altLang="zh-CN" dirty="0"/>
          </a:p>
          <a:p>
            <a:r>
              <a:rPr lang="zh-CN" altLang="en-US" dirty="0"/>
              <a:t>有阿德莱德眼更多精彩内容呀有广告呀，有推荐呀。其中包括文章，时事热点，征婚等文章</a:t>
            </a:r>
            <a:endParaRPr lang="en-US" altLang="zh-CN" dirty="0"/>
          </a:p>
          <a:p>
            <a:r>
              <a:rPr lang="zh-CN" altLang="en-US" dirty="0"/>
              <a:t>板块，只有纯粹的广告贴不需要微信的分享的附加内容。例如首页广告。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现在想改下，改成静态帖子，包括所有文章，要能控制是否显示微信分享的附加内容</a:t>
            </a:r>
            <a:endParaRPr lang="en-US" altLang="zh-CN" dirty="0"/>
          </a:p>
          <a:p>
            <a:r>
              <a:rPr lang="zh-CN" altLang="en-US" dirty="0"/>
              <a:t>例如。。。你看下这点难不。。看静态文章能控制不。不能控制，还按之前说的，只有</a:t>
            </a:r>
            <a:endParaRPr lang="en-US" altLang="zh-CN" dirty="0"/>
          </a:p>
          <a:p>
            <a:r>
              <a:rPr lang="zh-CN" altLang="en-US" dirty="0"/>
              <a:t>首页广告是例外的，其他都要显示微信分享附加内容。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另外所有帖子分享出去不论帖子还是文章，还是静态。。全部都要有顶部的横幅</a:t>
            </a:r>
            <a:endParaRPr lang="en-US" altLang="zh-CN" dirty="0"/>
          </a:p>
          <a:p>
            <a:r>
              <a:rPr lang="zh-CN" altLang="en-US" dirty="0"/>
              <a:t>和底部的下载横幅。。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189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7F33FB-9142-48CF-BA61-6F42D83F1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F53C62A-7BEF-4A77-9371-353C76F6209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3977" y="979718"/>
            <a:ext cx="4571998" cy="86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7F8736E-4E77-464F-857D-425A77B8BD69}"/>
              </a:ext>
            </a:extLst>
          </p:cNvPr>
          <p:cNvSpPr txBox="1"/>
          <p:nvPr/>
        </p:nvSpPr>
        <p:spPr>
          <a:xfrm>
            <a:off x="4655975" y="278365"/>
            <a:ext cx="76338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分享出去的帖子点这个返回按钮发现没有用。实际效果是应该要返回到</a:t>
            </a:r>
            <a:endParaRPr lang="en-US" altLang="zh-CN" dirty="0"/>
          </a:p>
          <a:p>
            <a:r>
              <a:rPr lang="zh-CN" altLang="en-US" dirty="0"/>
              <a:t>主页。。。然后点击</a:t>
            </a:r>
            <a:r>
              <a:rPr lang="en-US" altLang="zh-CN" dirty="0"/>
              <a:t>logo</a:t>
            </a:r>
            <a:r>
              <a:rPr lang="zh-CN" altLang="en-US" dirty="0"/>
              <a:t>。或者阿德莱德眼那几个字， 也需要能返回</a:t>
            </a:r>
            <a:endParaRPr lang="en-US" altLang="zh-CN" dirty="0"/>
          </a:p>
          <a:p>
            <a:r>
              <a:rPr lang="zh-CN" altLang="en-US" dirty="0"/>
              <a:t>到主页。（我知道如果从主页点进去某个帖子， 点返回是是返回上一级</a:t>
            </a:r>
            <a:endParaRPr lang="en-US" altLang="zh-CN" dirty="0"/>
          </a:p>
          <a:p>
            <a:r>
              <a:rPr lang="zh-CN" altLang="en-US" dirty="0"/>
              <a:t>，但是微信分享出来的这个，默认都直接回到主页）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然后我很怀疑那个</a:t>
            </a:r>
            <a:r>
              <a:rPr lang="en-US" altLang="zh-CN" dirty="0"/>
              <a:t>logo</a:t>
            </a:r>
            <a:r>
              <a:rPr lang="zh-CN" altLang="en-US" dirty="0"/>
              <a:t>和阿德莱德眼那几个字是用我随便</a:t>
            </a:r>
            <a:r>
              <a:rPr lang="en-US" altLang="zh-CN" dirty="0"/>
              <a:t>P</a:t>
            </a:r>
            <a:r>
              <a:rPr lang="zh-CN" altLang="en-US" dirty="0"/>
              <a:t>的图搞的。</a:t>
            </a:r>
            <a:endParaRPr lang="en-US" altLang="zh-CN" dirty="0"/>
          </a:p>
          <a:p>
            <a:r>
              <a:rPr lang="zh-CN" altLang="en-US" dirty="0"/>
              <a:t>我当时只是大概给做个样子，，那个字是斜着的。。。最好自己改下。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Logo</a:t>
            </a:r>
            <a:r>
              <a:rPr lang="zh-CN" altLang="en-US" dirty="0"/>
              <a:t>用那个</a:t>
            </a:r>
            <a:r>
              <a:rPr lang="en-US" altLang="zh-CN" dirty="0"/>
              <a:t>1024</a:t>
            </a:r>
            <a:r>
              <a:rPr lang="zh-CN" altLang="en-US" dirty="0"/>
              <a:t>*</a:t>
            </a:r>
            <a:r>
              <a:rPr lang="en-US" altLang="zh-CN" dirty="0"/>
              <a:t>1024</a:t>
            </a:r>
            <a:r>
              <a:rPr lang="zh-CN" altLang="en-US" dirty="0"/>
              <a:t>的自己截下图，，然后字用华文行楷，大小差不多</a:t>
            </a:r>
            <a:endParaRPr lang="en-US" altLang="zh-CN" dirty="0"/>
          </a:p>
          <a:p>
            <a:r>
              <a:rPr lang="zh-CN" altLang="en-US" dirty="0"/>
              <a:t>就好了  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D67054A-46A2-4D79-A049-3B35DFEA24D6}"/>
              </a:ext>
            </a:extLst>
          </p:cNvPr>
          <p:cNvCxnSpPr>
            <a:cxnSpLocks/>
          </p:cNvCxnSpPr>
          <p:nvPr/>
        </p:nvCxnSpPr>
        <p:spPr>
          <a:xfrm flipH="1" flipV="1">
            <a:off x="457201" y="3732246"/>
            <a:ext cx="3825550" cy="70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464289D-CA2E-4D1C-8ACE-30097AD4521F}"/>
              </a:ext>
            </a:extLst>
          </p:cNvPr>
          <p:cNvSpPr txBox="1"/>
          <p:nvPr/>
        </p:nvSpPr>
        <p:spPr>
          <a:xfrm>
            <a:off x="4422709" y="4091473"/>
            <a:ext cx="6710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那个红色的标签，要在大一点， 和上面的价格字体大小一样就好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然后价格和标签之间的白色空隙太多了。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520335B-184D-4B7E-AECA-BCA4ED6999B3}"/>
              </a:ext>
            </a:extLst>
          </p:cNvPr>
          <p:cNvCxnSpPr/>
          <p:nvPr/>
        </p:nvCxnSpPr>
        <p:spPr>
          <a:xfrm flipH="1" flipV="1">
            <a:off x="2883159" y="1101012"/>
            <a:ext cx="1399592" cy="436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7A23ABC-D116-408D-96E7-95CDB6E96139}"/>
              </a:ext>
            </a:extLst>
          </p:cNvPr>
          <p:cNvSpPr txBox="1"/>
          <p:nvPr/>
        </p:nvSpPr>
        <p:spPr>
          <a:xfrm>
            <a:off x="4553339" y="5402424"/>
            <a:ext cx="7721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然后这个打开</a:t>
            </a:r>
            <a:r>
              <a:rPr lang="en-US" altLang="zh-CN" dirty="0"/>
              <a:t>app</a:t>
            </a:r>
            <a:r>
              <a:rPr lang="zh-CN" altLang="en-US" dirty="0"/>
              <a:t>的功能貌似还没做。（然后我很确定</a:t>
            </a:r>
            <a:endParaRPr lang="en-US" altLang="zh-CN" dirty="0"/>
          </a:p>
          <a:p>
            <a:r>
              <a:rPr lang="zh-CN" altLang="en-US" dirty="0"/>
              <a:t>这个绿色不是</a:t>
            </a:r>
            <a:r>
              <a:rPr lang="en-US" altLang="zh-CN" dirty="0"/>
              <a:t>app</a:t>
            </a:r>
            <a:r>
              <a:rPr lang="zh-CN" altLang="en-US" dirty="0"/>
              <a:t>界面的绿色，应该要换下。。然后下面的按钮你也看下是</a:t>
            </a:r>
            <a:endParaRPr lang="en-US" altLang="zh-CN" dirty="0"/>
          </a:p>
          <a:p>
            <a:r>
              <a:rPr lang="zh-CN" altLang="en-US" dirty="0"/>
              <a:t>不是。。。另外上面那个按钮的样子，参照下边这个横幅的燕子改吧。</a:t>
            </a:r>
            <a:endParaRPr lang="en-US" altLang="zh-CN" dirty="0"/>
          </a:p>
          <a:p>
            <a:r>
              <a:rPr lang="zh-CN" altLang="en-US" dirty="0"/>
              <a:t>总之两个要改成一样的，，因为一个是纯圆弧，一个只有个倒角）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8EEF6AF-2B01-45EC-A007-A50C6EBFB357}"/>
              </a:ext>
            </a:extLst>
          </p:cNvPr>
          <p:cNvCxnSpPr/>
          <p:nvPr/>
        </p:nvCxnSpPr>
        <p:spPr>
          <a:xfrm flipH="1">
            <a:off x="3097763" y="6048755"/>
            <a:ext cx="7679094" cy="6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87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76533A-2A45-4EAC-B2E4-9E798183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6726483-D46A-4FF5-B517-C62DD0A60505}"/>
              </a:ext>
            </a:extLst>
          </p:cNvPr>
          <p:cNvCxnSpPr/>
          <p:nvPr/>
        </p:nvCxnSpPr>
        <p:spPr>
          <a:xfrm flipH="1" flipV="1">
            <a:off x="2754630" y="2011680"/>
            <a:ext cx="225171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3A4A1F0-8020-48E1-A171-E7E686132E5E}"/>
              </a:ext>
            </a:extLst>
          </p:cNvPr>
          <p:cNvSpPr txBox="1"/>
          <p:nvPr/>
        </p:nvSpPr>
        <p:spPr>
          <a:xfrm>
            <a:off x="5006340" y="1931437"/>
            <a:ext cx="6186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这个图片是肯定要能，点击之后，放大并且可以滑动的，，</a:t>
            </a:r>
            <a:endParaRPr lang="en-US" altLang="zh-CN" dirty="0"/>
          </a:p>
          <a:p>
            <a:r>
              <a:rPr lang="zh-CN" altLang="en-US" dirty="0"/>
              <a:t>不然一些二维码，根本扫不了， 然后再点击</a:t>
            </a:r>
            <a:endParaRPr lang="en-US" altLang="zh-CN" dirty="0"/>
          </a:p>
          <a:p>
            <a:r>
              <a:rPr lang="zh-CN" altLang="en-US" dirty="0"/>
              <a:t>缩小，，我记得之前是可以的。。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目前图片框大小挺合适的。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746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75392A-BD36-442B-911C-8367543EC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15"/>
            <a:ext cx="3248526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9B3573F-E689-4B46-9D79-50793C2B33C1}"/>
              </a:ext>
            </a:extLst>
          </p:cNvPr>
          <p:cNvCxnSpPr>
            <a:cxnSpLocks/>
          </p:cNvCxnSpPr>
          <p:nvPr/>
        </p:nvCxnSpPr>
        <p:spPr>
          <a:xfrm flipH="1" flipV="1">
            <a:off x="3172408" y="1576873"/>
            <a:ext cx="1334278" cy="95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724B74B-AC5E-4B53-A915-A87C6D5EBFED}"/>
              </a:ext>
            </a:extLst>
          </p:cNvPr>
          <p:cNvSpPr txBox="1"/>
          <p:nvPr/>
        </p:nvSpPr>
        <p:spPr>
          <a:xfrm>
            <a:off x="3248526" y="264056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这个是安卓的谷歌地图，</a:t>
            </a:r>
            <a:endParaRPr lang="en-US" altLang="zh-CN" dirty="0"/>
          </a:p>
          <a:p>
            <a:r>
              <a:rPr lang="zh-CN" altLang="en-US" dirty="0"/>
              <a:t>可以点开并显示全屏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B3AF2F-D3A3-44D5-B977-2B3CA79CC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6" y="0"/>
            <a:ext cx="3167180" cy="6858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5915A52-16F6-4426-AF51-AD3812F3071E}"/>
              </a:ext>
            </a:extLst>
          </p:cNvPr>
          <p:cNvCxnSpPr/>
          <p:nvPr/>
        </p:nvCxnSpPr>
        <p:spPr>
          <a:xfrm>
            <a:off x="7380514" y="727788"/>
            <a:ext cx="1562962" cy="1054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0BA6C94-F527-408E-9951-FB3D61FC081D}"/>
              </a:ext>
            </a:extLst>
          </p:cNvPr>
          <p:cNvSpPr txBox="1"/>
          <p:nvPr/>
        </p:nvSpPr>
        <p:spPr>
          <a:xfrm>
            <a:off x="5850294" y="65315"/>
            <a:ext cx="2771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这个是</a:t>
            </a:r>
            <a:r>
              <a:rPr lang="en-US" altLang="zh-CN" dirty="0" err="1"/>
              <a:t>ios</a:t>
            </a:r>
            <a:r>
              <a:rPr lang="zh-CN" altLang="en-US" dirty="0"/>
              <a:t>的，不可以点开</a:t>
            </a:r>
            <a:endParaRPr lang="en-US" altLang="zh-CN" dirty="0"/>
          </a:p>
          <a:p>
            <a:r>
              <a:rPr lang="zh-CN" altLang="en-US" dirty="0"/>
              <a:t>也不可以显示全屏。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C5E901-FC62-4F04-B4F9-40D253DBE186}"/>
              </a:ext>
            </a:extLst>
          </p:cNvPr>
          <p:cNvSpPr txBox="1"/>
          <p:nvPr/>
        </p:nvSpPr>
        <p:spPr>
          <a:xfrm>
            <a:off x="3695343" y="3754626"/>
            <a:ext cx="49103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这个地图，需要的是都可以打开并全屏显示。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而且有个重要的功能是，点击某个按钮</a:t>
            </a:r>
            <a:endParaRPr lang="en-US" altLang="zh-CN" dirty="0"/>
          </a:p>
          <a:p>
            <a:r>
              <a:rPr lang="zh-CN" altLang="en-US" dirty="0"/>
              <a:t>或者图标什么的，，然后提示在谷歌地图或者</a:t>
            </a:r>
            <a:endParaRPr lang="en-US" altLang="zh-CN" dirty="0"/>
          </a:p>
          <a:p>
            <a:r>
              <a:rPr lang="zh-CN" altLang="en-US" dirty="0"/>
              <a:t>苹果地图打开。这个功能很常见（看下张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2523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60094DA-EDB9-46AD-941B-C839ABC1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4" y="0"/>
            <a:ext cx="3166584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D0BEE5-9326-4F5D-A4EE-E506F1495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08" y="0"/>
            <a:ext cx="3248526" cy="685800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65951F-0727-490A-B97C-DBE9639980F5}"/>
              </a:ext>
            </a:extLst>
          </p:cNvPr>
          <p:cNvCxnSpPr>
            <a:cxnSpLocks/>
          </p:cNvCxnSpPr>
          <p:nvPr/>
        </p:nvCxnSpPr>
        <p:spPr>
          <a:xfrm flipH="1">
            <a:off x="6617970" y="4870580"/>
            <a:ext cx="1061124" cy="1313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A736538-BF05-40CE-BC1D-C4778FAE4497}"/>
              </a:ext>
            </a:extLst>
          </p:cNvPr>
          <p:cNvSpPr txBox="1"/>
          <p:nvPr/>
        </p:nvSpPr>
        <p:spPr>
          <a:xfrm>
            <a:off x="7679094" y="4196210"/>
            <a:ext cx="2874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左边图片是</a:t>
            </a:r>
            <a:r>
              <a:rPr lang="en-US" altLang="zh-CN" dirty="0" err="1"/>
              <a:t>ios</a:t>
            </a:r>
            <a:r>
              <a:rPr lang="zh-CN" altLang="en-US" dirty="0"/>
              <a:t>，或者</a:t>
            </a:r>
            <a:endParaRPr lang="en-US" altLang="zh-CN" dirty="0"/>
          </a:p>
          <a:p>
            <a:r>
              <a:rPr lang="zh-CN" altLang="en-US" dirty="0"/>
              <a:t>像右边的这个， 加两个</a:t>
            </a:r>
            <a:endParaRPr lang="en-US" altLang="zh-CN" dirty="0"/>
          </a:p>
          <a:p>
            <a:r>
              <a:rPr lang="zh-CN" altLang="en-US" dirty="0"/>
              <a:t>按钮，需要在其他</a:t>
            </a:r>
            <a:r>
              <a:rPr lang="en-US" altLang="zh-CN" dirty="0"/>
              <a:t>app</a:t>
            </a:r>
            <a:r>
              <a:rPr lang="zh-CN" altLang="en-US" dirty="0"/>
              <a:t>打开</a:t>
            </a:r>
          </a:p>
        </p:txBody>
      </p:sp>
    </p:spTree>
    <p:extLst>
      <p:ext uri="{BB962C8B-B14F-4D97-AF65-F5344CB8AC3E}">
        <p14:creationId xmlns:p14="http://schemas.microsoft.com/office/powerpoint/2010/main" val="218500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75392A-BD36-442B-911C-8367543EC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15"/>
            <a:ext cx="3248526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3AF2F-D3A3-44D5-B977-2B3CA79CC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6" y="0"/>
            <a:ext cx="3167180" cy="6858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88B4367-9802-40EF-91D7-D078829022FE}"/>
              </a:ext>
            </a:extLst>
          </p:cNvPr>
          <p:cNvCxnSpPr>
            <a:cxnSpLocks/>
          </p:cNvCxnSpPr>
          <p:nvPr/>
        </p:nvCxnSpPr>
        <p:spPr>
          <a:xfrm flipH="1">
            <a:off x="3248527" y="4711959"/>
            <a:ext cx="7543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90AFFC-FBA1-4904-AD4A-25C89AE23EB6}"/>
              </a:ext>
            </a:extLst>
          </p:cNvPr>
          <p:cNvSpPr txBox="1"/>
          <p:nvPr/>
        </p:nvSpPr>
        <p:spPr>
          <a:xfrm>
            <a:off x="4002833" y="3629608"/>
            <a:ext cx="43396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这个确实要规定个格式。 </a:t>
            </a:r>
            <a:endParaRPr lang="en-US" altLang="zh-CN" dirty="0"/>
          </a:p>
          <a:p>
            <a:r>
              <a:rPr lang="zh-CN" altLang="en-US" dirty="0"/>
              <a:t>总之一行五个，具体大小要有限制。 </a:t>
            </a:r>
            <a:endParaRPr lang="en-US" altLang="zh-CN" dirty="0"/>
          </a:p>
          <a:p>
            <a:r>
              <a:rPr lang="zh-CN" altLang="en-US" dirty="0"/>
              <a:t>图片居中平铺显示应该差不多吧。。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给图片一个换弧形正方形框就可以了。</a:t>
            </a:r>
            <a:endParaRPr lang="en-US" altLang="zh-CN" dirty="0"/>
          </a:p>
          <a:p>
            <a:r>
              <a:rPr lang="zh-CN" altLang="en-US" dirty="0"/>
              <a:t>固定位置和大小。。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10</a:t>
            </a:r>
            <a:r>
              <a:rPr lang="zh-CN" altLang="en-US" dirty="0"/>
              <a:t>个放不下，那么下面需要能够</a:t>
            </a:r>
            <a:endParaRPr lang="en-US" altLang="zh-CN" dirty="0"/>
          </a:p>
          <a:p>
            <a:r>
              <a:rPr lang="zh-CN" altLang="en-US" dirty="0"/>
              <a:t>左右滑动。。不想展示太多行，让他滑吧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27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F66C8B-A01A-419D-8A14-9AF333D12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" b="66394"/>
          <a:stretch/>
        </p:blipFill>
        <p:spPr>
          <a:xfrm>
            <a:off x="155014" y="3429000"/>
            <a:ext cx="3167180" cy="20340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CD9B1E-7100-4E6E-901C-00888EFE3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42313" b="37687"/>
          <a:stretch/>
        </p:blipFill>
        <p:spPr>
          <a:xfrm>
            <a:off x="155014" y="186612"/>
            <a:ext cx="2687712" cy="1371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C91B0A-3BBF-48F0-A6AF-AE6A5755A8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" b="67075"/>
          <a:stretch/>
        </p:blipFill>
        <p:spPr>
          <a:xfrm>
            <a:off x="0" y="1638455"/>
            <a:ext cx="3167180" cy="18754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B2D90B-653A-44C3-841B-2CDDC6F1F8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67"/>
          <a:stretch/>
        </p:blipFill>
        <p:spPr>
          <a:xfrm>
            <a:off x="0" y="5304454"/>
            <a:ext cx="3167180" cy="20459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7DE01A-C251-4DAE-9AA5-0B5DB8641239}"/>
              </a:ext>
            </a:extLst>
          </p:cNvPr>
          <p:cNvSpPr txBox="1"/>
          <p:nvPr/>
        </p:nvSpPr>
        <p:spPr>
          <a:xfrm>
            <a:off x="3691890" y="1748790"/>
            <a:ext cx="83263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这四张图片是同一个帖子。。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app</a:t>
            </a:r>
            <a:r>
              <a:rPr lang="zh-CN" altLang="en-US" dirty="0"/>
              <a:t>里直接分享出去的不说了。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在微信里打开帖子，然后点击右上角的</a:t>
            </a:r>
            <a:endParaRPr lang="en-US" altLang="zh-CN" dirty="0"/>
          </a:p>
          <a:p>
            <a:r>
              <a:rPr lang="zh-CN" altLang="en-US" dirty="0"/>
              <a:t>分享，然后分享到朋友圈和朋友。。</a:t>
            </a:r>
            <a:endParaRPr lang="en-US" altLang="zh-CN" dirty="0"/>
          </a:p>
          <a:p>
            <a:r>
              <a:rPr lang="zh-CN" altLang="en-US" dirty="0"/>
              <a:t>需要改（名称和图片， 还有那个链接，都要改，那个链接可以替换成阿德莱德眼</a:t>
            </a:r>
            <a:endParaRPr lang="en-US" altLang="zh-CN" dirty="0"/>
          </a:p>
          <a:p>
            <a:r>
              <a:rPr lang="zh-CN" altLang="en-US" dirty="0"/>
              <a:t>，小图片也可以替换成阿德莱德眼的</a:t>
            </a:r>
            <a:r>
              <a:rPr lang="en-US" altLang="zh-CN" dirty="0"/>
              <a:t>logo</a:t>
            </a:r>
            <a:r>
              <a:rPr lang="zh-CN" altLang="en-US" dirty="0"/>
              <a:t>）。我见了其他</a:t>
            </a:r>
            <a:r>
              <a:rPr lang="en-US" altLang="zh-CN" dirty="0"/>
              <a:t>app</a:t>
            </a:r>
            <a:r>
              <a:rPr lang="zh-CN" altLang="en-US" dirty="0"/>
              <a:t>得到样子。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例如右图里面的。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BBEAA7-6C48-4938-AEAB-7D0F6FCEE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08" y="567525"/>
            <a:ext cx="3067478" cy="1181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CE98D88-8F9A-4D72-8979-92B4D552EE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66" y="1937918"/>
            <a:ext cx="2772162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853</Words>
  <Application>Microsoft Office PowerPoint</Application>
  <PresentationFormat>宽屏</PresentationFormat>
  <Paragraphs>81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Shanguang Ping</dc:creator>
  <cp:lastModifiedBy>Shanguang Ping</cp:lastModifiedBy>
  <cp:revision>16</cp:revision>
  <dcterms:created xsi:type="dcterms:W3CDTF">2019-04-02T01:51:32Z</dcterms:created>
  <dcterms:modified xsi:type="dcterms:W3CDTF">2019-04-02T03:45:20Z</dcterms:modified>
</cp:coreProperties>
</file>